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57" r:id="rId3"/>
    <p:sldId id="277" r:id="rId4"/>
    <p:sldId id="258" r:id="rId5"/>
    <p:sldId id="269" r:id="rId6"/>
    <p:sldId id="276" r:id="rId7"/>
    <p:sldId id="275" r:id="rId8"/>
    <p:sldId id="261" r:id="rId9"/>
    <p:sldId id="262" r:id="rId10"/>
    <p:sldId id="273" r:id="rId11"/>
    <p:sldId id="270" r:id="rId12"/>
    <p:sldId id="284" r:id="rId13"/>
    <p:sldId id="286" r:id="rId14"/>
    <p:sldId id="266" r:id="rId15"/>
    <p:sldId id="274" r:id="rId16"/>
    <p:sldId id="26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00"/>
    <a:srgbClr val="23A5AB"/>
    <a:srgbClr val="00BCD4"/>
    <a:srgbClr val="8FAA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75AD4E-CB0C-4688-87DB-76D09C4D0A1D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0045ADCA-9BF3-4DD5-B65F-549003C948BC}">
      <dgm:prSet phldrT="[텍스트]"/>
      <dgm:spPr>
        <a:solidFill>
          <a:schemeClr val="accent2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pPr latinLnBrk="1"/>
          <a:endParaRPr lang="ko-KR" altLang="en-US" dirty="0"/>
        </a:p>
      </dgm:t>
    </dgm:pt>
    <dgm:pt modelId="{20F7B328-9084-4758-BA8D-7D103A087E2A}" type="parTrans" cxnId="{9C760361-6202-48F0-8B82-809D7263522E}">
      <dgm:prSet/>
      <dgm:spPr/>
      <dgm:t>
        <a:bodyPr/>
        <a:lstStyle/>
        <a:p>
          <a:pPr latinLnBrk="1"/>
          <a:endParaRPr lang="ko-KR" altLang="en-US"/>
        </a:p>
      </dgm:t>
    </dgm:pt>
    <dgm:pt modelId="{230BCDCF-DBE2-45C0-AE32-165A972D266A}" type="sibTrans" cxnId="{9C760361-6202-48F0-8B82-809D7263522E}">
      <dgm:prSet/>
      <dgm:spPr>
        <a:solidFill>
          <a:srgbClr val="FFC000"/>
        </a:solidFill>
      </dgm:spPr>
      <dgm:t>
        <a:bodyPr/>
        <a:lstStyle/>
        <a:p>
          <a:pPr latinLnBrk="1"/>
          <a:endParaRPr lang="ko-KR" altLang="en-US"/>
        </a:p>
      </dgm:t>
    </dgm:pt>
    <dgm:pt modelId="{17C735BF-5285-4760-B2F3-6EF441459B9B}">
      <dgm:prSet phldrT="[텍스트]"/>
      <dgm:spPr>
        <a:solidFill>
          <a:schemeClr val="accent2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pPr latinLnBrk="1"/>
          <a:endParaRPr lang="ko-KR" altLang="en-US" dirty="0"/>
        </a:p>
      </dgm:t>
    </dgm:pt>
    <dgm:pt modelId="{E89F92F5-8221-4A6E-9A72-632BF1808864}" type="parTrans" cxnId="{BB1C6799-FC04-43D1-8691-6A4723115E16}">
      <dgm:prSet/>
      <dgm:spPr/>
      <dgm:t>
        <a:bodyPr/>
        <a:lstStyle/>
        <a:p>
          <a:pPr latinLnBrk="1"/>
          <a:endParaRPr lang="ko-KR" altLang="en-US"/>
        </a:p>
      </dgm:t>
    </dgm:pt>
    <dgm:pt modelId="{B1D43C88-581F-49CF-8AA7-8ABA5C5D0DB7}" type="sibTrans" cxnId="{BB1C6799-FC04-43D1-8691-6A4723115E16}">
      <dgm:prSet/>
      <dgm:spPr>
        <a:solidFill>
          <a:srgbClr val="FFC000"/>
        </a:solidFill>
      </dgm:spPr>
      <dgm:t>
        <a:bodyPr/>
        <a:lstStyle/>
        <a:p>
          <a:pPr latinLnBrk="1"/>
          <a:endParaRPr lang="ko-KR" altLang="en-US"/>
        </a:p>
      </dgm:t>
    </dgm:pt>
    <dgm:pt modelId="{B749D232-5837-4D5D-89F0-DB8648DFEA10}">
      <dgm:prSet phldrT="[텍스트]"/>
      <dgm:spPr>
        <a:solidFill>
          <a:schemeClr val="accent2">
            <a:hueOff val="0"/>
            <a:satOff val="0"/>
            <a:lumOff val="0"/>
            <a:alpha val="65000"/>
          </a:schemeClr>
        </a:solidFill>
      </dgm:spPr>
      <dgm:t>
        <a:bodyPr/>
        <a:lstStyle/>
        <a:p>
          <a:pPr latinLnBrk="1"/>
          <a:endParaRPr lang="ko-KR" altLang="en-US" dirty="0"/>
        </a:p>
      </dgm:t>
    </dgm:pt>
    <dgm:pt modelId="{6714501F-88F7-40CF-BB35-289C985CADE3}" type="parTrans" cxnId="{A1EDE4EB-2E46-49D3-9C2A-626FAF6F3344}">
      <dgm:prSet/>
      <dgm:spPr/>
      <dgm:t>
        <a:bodyPr/>
        <a:lstStyle/>
        <a:p>
          <a:pPr latinLnBrk="1"/>
          <a:endParaRPr lang="ko-KR" altLang="en-US"/>
        </a:p>
      </dgm:t>
    </dgm:pt>
    <dgm:pt modelId="{7BE042C5-35AC-4B28-B047-D978E6158AE5}" type="sibTrans" cxnId="{A1EDE4EB-2E46-49D3-9C2A-626FAF6F3344}">
      <dgm:prSet/>
      <dgm:spPr/>
      <dgm:t>
        <a:bodyPr/>
        <a:lstStyle/>
        <a:p>
          <a:pPr latinLnBrk="1"/>
          <a:endParaRPr lang="ko-KR" altLang="en-US"/>
        </a:p>
      </dgm:t>
    </dgm:pt>
    <dgm:pt modelId="{79E5F580-C6BD-4620-9D63-3D344FC4BE18}" type="pres">
      <dgm:prSet presAssocID="{E775AD4E-CB0C-4688-87DB-76D09C4D0A1D}" presName="Name0" presStyleCnt="0">
        <dgm:presLayoutVars>
          <dgm:dir/>
          <dgm:resizeHandles val="exact"/>
        </dgm:presLayoutVars>
      </dgm:prSet>
      <dgm:spPr/>
    </dgm:pt>
    <dgm:pt modelId="{2E6B4C8D-6CE4-46EF-B253-591497754BFE}" type="pres">
      <dgm:prSet presAssocID="{0045ADCA-9BF3-4DD5-B65F-549003C948B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EEFCA7-8D9A-4670-BCAC-4C68E6EF4C06}" type="pres">
      <dgm:prSet presAssocID="{230BCDCF-DBE2-45C0-AE32-165A972D266A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9F1596AD-534C-4884-A17A-7B3BFA034C19}" type="pres">
      <dgm:prSet presAssocID="{230BCDCF-DBE2-45C0-AE32-165A972D266A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331EC00A-AE40-4451-B218-952F1DAFC493}" type="pres">
      <dgm:prSet presAssocID="{17C735BF-5285-4760-B2F3-6EF441459B9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C9163F-0F70-4552-930F-F49EDF782D04}" type="pres">
      <dgm:prSet presAssocID="{B1D43C88-581F-49CF-8AA7-8ABA5C5D0DB7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717B1794-586C-40E7-98DE-2A94124115CC}" type="pres">
      <dgm:prSet presAssocID="{B1D43C88-581F-49CF-8AA7-8ABA5C5D0DB7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24956CC0-66DE-47C3-AEF9-9CE63E1D44AC}" type="pres">
      <dgm:prSet presAssocID="{B749D232-5837-4D5D-89F0-DB8648DFEA1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934CE9C-6EF6-42D8-9004-6B1293F3FF56}" type="presOf" srcId="{B1D43C88-581F-49CF-8AA7-8ABA5C5D0DB7}" destId="{717B1794-586C-40E7-98DE-2A94124115CC}" srcOrd="1" destOrd="0" presId="urn:microsoft.com/office/officeart/2005/8/layout/process1"/>
    <dgm:cxn modelId="{9C760361-6202-48F0-8B82-809D7263522E}" srcId="{E775AD4E-CB0C-4688-87DB-76D09C4D0A1D}" destId="{0045ADCA-9BF3-4DD5-B65F-549003C948BC}" srcOrd="0" destOrd="0" parTransId="{20F7B328-9084-4758-BA8D-7D103A087E2A}" sibTransId="{230BCDCF-DBE2-45C0-AE32-165A972D266A}"/>
    <dgm:cxn modelId="{A1EDE4EB-2E46-49D3-9C2A-626FAF6F3344}" srcId="{E775AD4E-CB0C-4688-87DB-76D09C4D0A1D}" destId="{B749D232-5837-4D5D-89F0-DB8648DFEA10}" srcOrd="2" destOrd="0" parTransId="{6714501F-88F7-40CF-BB35-289C985CADE3}" sibTransId="{7BE042C5-35AC-4B28-B047-D978E6158AE5}"/>
    <dgm:cxn modelId="{AD4A6442-A9B6-4F05-9909-7179625A104E}" type="presOf" srcId="{230BCDCF-DBE2-45C0-AE32-165A972D266A}" destId="{9F1596AD-534C-4884-A17A-7B3BFA034C19}" srcOrd="1" destOrd="0" presId="urn:microsoft.com/office/officeart/2005/8/layout/process1"/>
    <dgm:cxn modelId="{B869C637-241C-42A6-A436-4D73478180A2}" type="presOf" srcId="{17C735BF-5285-4760-B2F3-6EF441459B9B}" destId="{331EC00A-AE40-4451-B218-952F1DAFC493}" srcOrd="0" destOrd="0" presId="urn:microsoft.com/office/officeart/2005/8/layout/process1"/>
    <dgm:cxn modelId="{CCF68C14-E868-4D52-BF85-E7BE2666D025}" type="presOf" srcId="{B749D232-5837-4D5D-89F0-DB8648DFEA10}" destId="{24956CC0-66DE-47C3-AEF9-9CE63E1D44AC}" srcOrd="0" destOrd="0" presId="urn:microsoft.com/office/officeart/2005/8/layout/process1"/>
    <dgm:cxn modelId="{EF57E726-0DCF-45D8-A2BF-F3D718BBD316}" type="presOf" srcId="{0045ADCA-9BF3-4DD5-B65F-549003C948BC}" destId="{2E6B4C8D-6CE4-46EF-B253-591497754BFE}" srcOrd="0" destOrd="0" presId="urn:microsoft.com/office/officeart/2005/8/layout/process1"/>
    <dgm:cxn modelId="{6806EB39-1471-42E5-898F-DEEB541C45C0}" type="presOf" srcId="{B1D43C88-581F-49CF-8AA7-8ABA5C5D0DB7}" destId="{96C9163F-0F70-4552-930F-F49EDF782D04}" srcOrd="0" destOrd="0" presId="urn:microsoft.com/office/officeart/2005/8/layout/process1"/>
    <dgm:cxn modelId="{4401CC8E-3DBB-48B0-A32A-72F3CF621E74}" type="presOf" srcId="{230BCDCF-DBE2-45C0-AE32-165A972D266A}" destId="{CEEEFCA7-8D9A-4670-BCAC-4C68E6EF4C06}" srcOrd="0" destOrd="0" presId="urn:microsoft.com/office/officeart/2005/8/layout/process1"/>
    <dgm:cxn modelId="{9CA15381-56F5-49AD-A366-1E518F7F91E0}" type="presOf" srcId="{E775AD4E-CB0C-4688-87DB-76D09C4D0A1D}" destId="{79E5F580-C6BD-4620-9D63-3D344FC4BE18}" srcOrd="0" destOrd="0" presId="urn:microsoft.com/office/officeart/2005/8/layout/process1"/>
    <dgm:cxn modelId="{BB1C6799-FC04-43D1-8691-6A4723115E16}" srcId="{E775AD4E-CB0C-4688-87DB-76D09C4D0A1D}" destId="{17C735BF-5285-4760-B2F3-6EF441459B9B}" srcOrd="1" destOrd="0" parTransId="{E89F92F5-8221-4A6E-9A72-632BF1808864}" sibTransId="{B1D43C88-581F-49CF-8AA7-8ABA5C5D0DB7}"/>
    <dgm:cxn modelId="{A729CF93-3C7B-4E0C-9C91-57643AEE1B83}" type="presParOf" srcId="{79E5F580-C6BD-4620-9D63-3D344FC4BE18}" destId="{2E6B4C8D-6CE4-46EF-B253-591497754BFE}" srcOrd="0" destOrd="0" presId="urn:microsoft.com/office/officeart/2005/8/layout/process1"/>
    <dgm:cxn modelId="{50D9FEB2-625E-41A9-8E42-FBBFB7293859}" type="presParOf" srcId="{79E5F580-C6BD-4620-9D63-3D344FC4BE18}" destId="{CEEEFCA7-8D9A-4670-BCAC-4C68E6EF4C06}" srcOrd="1" destOrd="0" presId="urn:microsoft.com/office/officeart/2005/8/layout/process1"/>
    <dgm:cxn modelId="{C74B01F0-449E-4377-88A9-CB6757AA3ACD}" type="presParOf" srcId="{CEEEFCA7-8D9A-4670-BCAC-4C68E6EF4C06}" destId="{9F1596AD-534C-4884-A17A-7B3BFA034C19}" srcOrd="0" destOrd="0" presId="urn:microsoft.com/office/officeart/2005/8/layout/process1"/>
    <dgm:cxn modelId="{8CC8DC56-A74B-49F6-9817-7D948D0D9BB8}" type="presParOf" srcId="{79E5F580-C6BD-4620-9D63-3D344FC4BE18}" destId="{331EC00A-AE40-4451-B218-952F1DAFC493}" srcOrd="2" destOrd="0" presId="urn:microsoft.com/office/officeart/2005/8/layout/process1"/>
    <dgm:cxn modelId="{C9E958CA-0AEA-4DAD-988E-F7BF3B4DDCC9}" type="presParOf" srcId="{79E5F580-C6BD-4620-9D63-3D344FC4BE18}" destId="{96C9163F-0F70-4552-930F-F49EDF782D04}" srcOrd="3" destOrd="0" presId="urn:microsoft.com/office/officeart/2005/8/layout/process1"/>
    <dgm:cxn modelId="{AB99C783-7F8A-44C8-B8C1-42947595F5DF}" type="presParOf" srcId="{96C9163F-0F70-4552-930F-F49EDF782D04}" destId="{717B1794-586C-40E7-98DE-2A94124115CC}" srcOrd="0" destOrd="0" presId="urn:microsoft.com/office/officeart/2005/8/layout/process1"/>
    <dgm:cxn modelId="{47D1D90B-15DC-44B8-8EB7-1A8AC813C04A}" type="presParOf" srcId="{79E5F580-C6BD-4620-9D63-3D344FC4BE18}" destId="{24956CC0-66DE-47C3-AEF9-9CE63E1D44A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B4C8D-6CE4-46EF-B253-591497754BFE}">
      <dsp:nvSpPr>
        <dsp:cNvPr id="0" name=""/>
        <dsp:cNvSpPr/>
      </dsp:nvSpPr>
      <dsp:spPr>
        <a:xfrm>
          <a:off x="9207" y="1883727"/>
          <a:ext cx="2752019" cy="16512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500" kern="1200" dirty="0"/>
        </a:p>
      </dsp:txBody>
      <dsp:txXfrm>
        <a:off x="57569" y="1932089"/>
        <a:ext cx="2655295" cy="1554487"/>
      </dsp:txXfrm>
    </dsp:sp>
    <dsp:sp modelId="{CEEEFCA7-8D9A-4670-BCAC-4C68E6EF4C06}">
      <dsp:nvSpPr>
        <dsp:cNvPr id="0" name=""/>
        <dsp:cNvSpPr/>
      </dsp:nvSpPr>
      <dsp:spPr>
        <a:xfrm>
          <a:off x="3036429" y="2368083"/>
          <a:ext cx="583428" cy="682500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>
        <a:off x="3036429" y="2504583"/>
        <a:ext cx="408400" cy="409500"/>
      </dsp:txXfrm>
    </dsp:sp>
    <dsp:sp modelId="{331EC00A-AE40-4451-B218-952F1DAFC493}">
      <dsp:nvSpPr>
        <dsp:cNvPr id="0" name=""/>
        <dsp:cNvSpPr/>
      </dsp:nvSpPr>
      <dsp:spPr>
        <a:xfrm>
          <a:off x="3862035" y="1883727"/>
          <a:ext cx="2752019" cy="16512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500" kern="1200" dirty="0"/>
        </a:p>
      </dsp:txBody>
      <dsp:txXfrm>
        <a:off x="3910397" y="1932089"/>
        <a:ext cx="2655295" cy="1554487"/>
      </dsp:txXfrm>
    </dsp:sp>
    <dsp:sp modelId="{96C9163F-0F70-4552-930F-F49EDF782D04}">
      <dsp:nvSpPr>
        <dsp:cNvPr id="0" name=""/>
        <dsp:cNvSpPr/>
      </dsp:nvSpPr>
      <dsp:spPr>
        <a:xfrm>
          <a:off x="6889256" y="2368083"/>
          <a:ext cx="583428" cy="682500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>
        <a:off x="6889256" y="2504583"/>
        <a:ext cx="408400" cy="409500"/>
      </dsp:txXfrm>
    </dsp:sp>
    <dsp:sp modelId="{24956CC0-66DE-47C3-AEF9-9CE63E1D44AC}">
      <dsp:nvSpPr>
        <dsp:cNvPr id="0" name=""/>
        <dsp:cNvSpPr/>
      </dsp:nvSpPr>
      <dsp:spPr>
        <a:xfrm>
          <a:off x="7714862" y="1883727"/>
          <a:ext cx="2752019" cy="16512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500" kern="1200" dirty="0"/>
        </a:p>
      </dsp:txBody>
      <dsp:txXfrm>
        <a:off x="7763224" y="1932089"/>
        <a:ext cx="2655295" cy="1554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9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8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95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3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82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07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8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0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03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31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4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996C2-65BF-44FE-A6DD-E6E41F0D54F7}" type="datetimeFigureOut">
              <a:rPr lang="ko-KR" altLang="en-US" smtClean="0"/>
              <a:t>2020-06-10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41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000" y="391499"/>
            <a:ext cx="10800000" cy="60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44410" y="1371483"/>
            <a:ext cx="64459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endParaRPr lang="en-US" altLang="ko-KR" sz="3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일정 기간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마다 자산의 비율을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재조정</a:t>
            </a:r>
            <a:endParaRPr lang="en-US" altLang="ko-KR" sz="2000" b="1" dirty="0" smtClean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427895397"/>
              </p:ext>
            </p:extLst>
          </p:nvPr>
        </p:nvGraphicFramePr>
        <p:xfrm>
          <a:off x="857955" y="1253066"/>
          <a:ext cx="104760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714005" y="4329384"/>
            <a:ext cx="873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후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44012" y="4329384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endParaRPr lang="en-US" altLang="ko-KR" sz="14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02196"/>
              </p:ext>
            </p:extLst>
          </p:nvPr>
        </p:nvGraphicFramePr>
        <p:xfrm>
          <a:off x="1009919" y="3371847"/>
          <a:ext cx="2393862" cy="115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7954">
                  <a:extLst>
                    <a:ext uri="{9D8B030D-6E8A-4147-A177-3AD203B41FA5}">
                      <a16:colId xmlns:a16="http://schemas.microsoft.com/office/drawing/2014/main" val="148726027"/>
                    </a:ext>
                  </a:extLst>
                </a:gridCol>
                <a:gridCol w="797954">
                  <a:extLst>
                    <a:ext uri="{9D8B030D-6E8A-4147-A177-3AD203B41FA5}">
                      <a16:colId xmlns:a16="http://schemas.microsoft.com/office/drawing/2014/main" val="1298048900"/>
                    </a:ext>
                  </a:extLst>
                </a:gridCol>
                <a:gridCol w="797954">
                  <a:extLst>
                    <a:ext uri="{9D8B030D-6E8A-4147-A177-3AD203B41FA5}">
                      <a16:colId xmlns:a16="http://schemas.microsoft.com/office/drawing/2014/main" val="3891453393"/>
                    </a:ext>
                  </a:extLst>
                </a:gridCol>
              </a:tblGrid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4153303582"/>
                  </a:ext>
                </a:extLst>
              </a:tr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1338257493"/>
                  </a:ext>
                </a:extLst>
              </a:tr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98726"/>
                  </a:ext>
                </a:extLst>
              </a:tr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총자산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847559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617515"/>
              </p:ext>
            </p:extLst>
          </p:nvPr>
        </p:nvGraphicFramePr>
        <p:xfrm>
          <a:off x="4913906" y="3371847"/>
          <a:ext cx="2393862" cy="115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7954">
                  <a:extLst>
                    <a:ext uri="{9D8B030D-6E8A-4147-A177-3AD203B41FA5}">
                      <a16:colId xmlns:a16="http://schemas.microsoft.com/office/drawing/2014/main" val="148726027"/>
                    </a:ext>
                  </a:extLst>
                </a:gridCol>
                <a:gridCol w="797954">
                  <a:extLst>
                    <a:ext uri="{9D8B030D-6E8A-4147-A177-3AD203B41FA5}">
                      <a16:colId xmlns:a16="http://schemas.microsoft.com/office/drawing/2014/main" val="1298048900"/>
                    </a:ext>
                  </a:extLst>
                </a:gridCol>
                <a:gridCol w="797954">
                  <a:extLst>
                    <a:ext uri="{9D8B030D-6E8A-4147-A177-3AD203B41FA5}">
                      <a16:colId xmlns:a16="http://schemas.microsoft.com/office/drawing/2014/main" val="3891453393"/>
                    </a:ext>
                  </a:extLst>
                </a:gridCol>
              </a:tblGrid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4153303582"/>
                  </a:ext>
                </a:extLst>
              </a:tr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1338257493"/>
                  </a:ext>
                </a:extLst>
              </a:tr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98726"/>
                  </a:ext>
                </a:extLst>
              </a:tr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총자산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8475596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666327"/>
              </p:ext>
            </p:extLst>
          </p:nvPr>
        </p:nvGraphicFramePr>
        <p:xfrm>
          <a:off x="8752507" y="3371847"/>
          <a:ext cx="2393862" cy="115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7954">
                  <a:extLst>
                    <a:ext uri="{9D8B030D-6E8A-4147-A177-3AD203B41FA5}">
                      <a16:colId xmlns:a16="http://schemas.microsoft.com/office/drawing/2014/main" val="148726027"/>
                    </a:ext>
                  </a:extLst>
                </a:gridCol>
                <a:gridCol w="797954">
                  <a:extLst>
                    <a:ext uri="{9D8B030D-6E8A-4147-A177-3AD203B41FA5}">
                      <a16:colId xmlns:a16="http://schemas.microsoft.com/office/drawing/2014/main" val="1298048900"/>
                    </a:ext>
                  </a:extLst>
                </a:gridCol>
                <a:gridCol w="797954">
                  <a:extLst>
                    <a:ext uri="{9D8B030D-6E8A-4147-A177-3AD203B41FA5}">
                      <a16:colId xmlns:a16="http://schemas.microsoft.com/office/drawing/2014/main" val="3891453393"/>
                    </a:ext>
                  </a:extLst>
                </a:gridCol>
              </a:tblGrid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4153303582"/>
                  </a:ext>
                </a:extLst>
              </a:tr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1338257493"/>
                  </a:ext>
                </a:extLst>
              </a:tr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70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98726"/>
                  </a:ext>
                </a:extLst>
              </a:tr>
              <a:tr h="28939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총자산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200</a:t>
                      </a:r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847559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28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681416" y="389675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주기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0265" y="38967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46" y="1703284"/>
            <a:ext cx="5054784" cy="1652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26" y="1703284"/>
            <a:ext cx="5075360" cy="171464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55061" y="3594332"/>
            <a:ext cx="5202154" cy="2694666"/>
            <a:chOff x="552547" y="3756257"/>
            <a:chExt cx="5202154" cy="269466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547" y="3777595"/>
              <a:ext cx="2341067" cy="265199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3634" y="3756257"/>
              <a:ext cx="2341067" cy="269466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6472557" y="3615670"/>
            <a:ext cx="5202154" cy="2694666"/>
            <a:chOff x="552547" y="3756257"/>
            <a:chExt cx="5202154" cy="269466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547" y="3777595"/>
              <a:ext cx="2341067" cy="265199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3634" y="3756257"/>
              <a:ext cx="2341067" cy="2694666"/>
            </a:xfrm>
            <a:prstGeom prst="rect">
              <a:avLst/>
            </a:prstGeom>
          </p:spPr>
        </p:pic>
      </p:grpSp>
      <p:sp>
        <p:nvSpPr>
          <p:cNvPr id="17" name="모서리가 둥근 직사각형 16"/>
          <p:cNvSpPr/>
          <p:nvPr/>
        </p:nvSpPr>
        <p:spPr>
          <a:xfrm>
            <a:off x="348675" y="960020"/>
            <a:ext cx="5528870" cy="5498436"/>
          </a:xfrm>
          <a:prstGeom prst="roundRect">
            <a:avLst>
              <a:gd name="adj" fmla="val 10000"/>
            </a:avLst>
          </a:prstGeom>
          <a:solidFill>
            <a:schemeClr val="accent2">
              <a:alpha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모서리가 둥근 직사각형 19"/>
          <p:cNvSpPr/>
          <p:nvPr/>
        </p:nvSpPr>
        <p:spPr>
          <a:xfrm>
            <a:off x="6302136" y="960020"/>
            <a:ext cx="5528870" cy="5498436"/>
          </a:xfrm>
          <a:prstGeom prst="roundRect">
            <a:avLst>
              <a:gd name="adj" fmla="val 10000"/>
            </a:avLst>
          </a:prstGeom>
          <a:solidFill>
            <a:schemeClr val="accent2">
              <a:alpha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직사각형 20"/>
          <p:cNvSpPr/>
          <p:nvPr/>
        </p:nvSpPr>
        <p:spPr>
          <a:xfrm>
            <a:off x="1306912" y="3112405"/>
            <a:ext cx="837364" cy="241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250820" y="3113003"/>
            <a:ext cx="542629" cy="249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552202" y="1859980"/>
            <a:ext cx="386661" cy="1550554"/>
          </a:xfrm>
          <a:prstGeom prst="rect">
            <a:avLst/>
          </a:prstGeom>
          <a:noFill/>
          <a:ln w="38100">
            <a:solidFill>
              <a:srgbClr val="23A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547082" y="1837578"/>
            <a:ext cx="386661" cy="1550554"/>
          </a:xfrm>
          <a:prstGeom prst="rect">
            <a:avLst/>
          </a:prstGeom>
          <a:noFill/>
          <a:ln w="38100">
            <a:solidFill>
              <a:srgbClr val="23A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108132" y="1859980"/>
            <a:ext cx="386661" cy="1550554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102844" y="1837578"/>
            <a:ext cx="386661" cy="1550554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84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681416" y="389675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주기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0265" y="38967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73" y="1267073"/>
            <a:ext cx="4456562" cy="24569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73" y="3902664"/>
            <a:ext cx="4474852" cy="24569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77" y="1260976"/>
            <a:ext cx="4474852" cy="24629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77" y="3902664"/>
            <a:ext cx="4480948" cy="245690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rcRect l="62546" t="-214" r="26373" b="95842"/>
          <a:stretch/>
        </p:blipFill>
        <p:spPr>
          <a:xfrm>
            <a:off x="914400" y="1013810"/>
            <a:ext cx="438150" cy="19586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rcRect l="63613" t="934" r="26622" b="92703"/>
          <a:stretch/>
        </p:blipFill>
        <p:spPr>
          <a:xfrm>
            <a:off x="1021968" y="3639504"/>
            <a:ext cx="362054" cy="27154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/>
          <a:srcRect l="62546" t="-214" r="26373" b="95842"/>
          <a:stretch/>
        </p:blipFill>
        <p:spPr>
          <a:xfrm>
            <a:off x="6790222" y="1013810"/>
            <a:ext cx="438150" cy="19586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rcRect l="63613" t="934" r="26622" b="92703"/>
          <a:stretch/>
        </p:blipFill>
        <p:spPr>
          <a:xfrm>
            <a:off x="6885368" y="3639504"/>
            <a:ext cx="362054" cy="271541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348675" y="960020"/>
            <a:ext cx="5528870" cy="5498436"/>
          </a:xfrm>
          <a:prstGeom prst="roundRect">
            <a:avLst>
              <a:gd name="adj" fmla="val 10000"/>
            </a:avLst>
          </a:prstGeom>
          <a:solidFill>
            <a:schemeClr val="accent2">
              <a:alpha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모서리가 둥근 직사각형 41"/>
          <p:cNvSpPr/>
          <p:nvPr/>
        </p:nvSpPr>
        <p:spPr>
          <a:xfrm>
            <a:off x="6302136" y="960020"/>
            <a:ext cx="5528870" cy="5498436"/>
          </a:xfrm>
          <a:prstGeom prst="roundRect">
            <a:avLst>
              <a:gd name="adj" fmla="val 10000"/>
            </a:avLst>
          </a:prstGeom>
          <a:solidFill>
            <a:schemeClr val="accent2">
              <a:alpha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직사각형 42"/>
          <p:cNvSpPr/>
          <p:nvPr/>
        </p:nvSpPr>
        <p:spPr>
          <a:xfrm flipV="1">
            <a:off x="2422651" y="3318120"/>
            <a:ext cx="930149" cy="485651"/>
          </a:xfrm>
          <a:prstGeom prst="rect">
            <a:avLst/>
          </a:prstGeom>
          <a:noFill/>
          <a:ln w="38100">
            <a:solidFill>
              <a:srgbClr val="23A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flipV="1">
            <a:off x="8375776" y="3318120"/>
            <a:ext cx="930149" cy="485651"/>
          </a:xfrm>
          <a:prstGeom prst="rect">
            <a:avLst/>
          </a:prstGeom>
          <a:noFill/>
          <a:ln w="38100">
            <a:solidFill>
              <a:srgbClr val="23A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422650" y="5942409"/>
            <a:ext cx="930149" cy="485651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375775" y="5942409"/>
            <a:ext cx="930149" cy="485651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43" idx="3"/>
            <a:endCxn id="44" idx="1"/>
          </p:cNvCxnSpPr>
          <p:nvPr/>
        </p:nvCxnSpPr>
        <p:spPr>
          <a:xfrm>
            <a:off x="3352800" y="3560945"/>
            <a:ext cx="5022976" cy="0"/>
          </a:xfrm>
          <a:prstGeom prst="straightConnector1">
            <a:avLst/>
          </a:prstGeom>
          <a:ln w="25400">
            <a:solidFill>
              <a:srgbClr val="23A5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3352799" y="6193354"/>
            <a:ext cx="5022976" cy="0"/>
          </a:xfrm>
          <a:prstGeom prst="straightConnector1">
            <a:avLst/>
          </a:prstGeom>
          <a:ln w="25400">
            <a:solidFill>
              <a:srgbClr val="FF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6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32861" y="2274838"/>
            <a:ext cx="23262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 연</a:t>
            </a:r>
            <a:endParaRPr lang="en-US" altLang="ko-KR" sz="5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85011" y="2436394"/>
            <a:ext cx="2421977" cy="992606"/>
            <a:chOff x="4546235" y="1354401"/>
            <a:chExt cx="2421977" cy="99260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235" y="1354401"/>
              <a:ext cx="1003602" cy="99260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551" y="1354401"/>
              <a:ext cx="1003602" cy="99260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610" y="1354401"/>
              <a:ext cx="1003602" cy="99260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9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27" y="2155039"/>
            <a:ext cx="2576146" cy="2547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50214" y="3265185"/>
            <a:ext cx="54617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400" dirty="0" err="1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</a:t>
            </a:r>
            <a:r>
              <a:rPr lang="en-US" altLang="ko-KR" sz="8400" dirty="0" err="1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iple-t.site</a:t>
            </a:r>
            <a:endParaRPr lang="en-US" altLang="ko-KR" sz="8400" dirty="0" smtClean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7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27" y="2155039"/>
            <a:ext cx="2576146" cy="2547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11760" y="3133300"/>
            <a:ext cx="5436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hank you</a:t>
            </a:r>
          </a:p>
        </p:txBody>
      </p:sp>
    </p:spTree>
    <p:extLst>
      <p:ext uri="{BB962C8B-B14F-4D97-AF65-F5344CB8AC3E}">
        <p14:creationId xmlns:p14="http://schemas.microsoft.com/office/powerpoint/2010/main" val="72903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인트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3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27" y="2155039"/>
            <a:ext cx="2576146" cy="25479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15137" y="4773298"/>
            <a:ext cx="21932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Team ROA</a:t>
            </a: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팀장 김동주</a:t>
            </a:r>
            <a:endParaRPr lang="en-US" altLang="ko-KR" sz="20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오병관</a:t>
            </a:r>
            <a:endParaRPr lang="en-US" altLang="ko-KR" sz="20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서유리</a:t>
            </a:r>
            <a:endParaRPr lang="en-US" altLang="ko-KR" sz="20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이은규</a:t>
            </a:r>
            <a:endParaRPr lang="en-US" altLang="ko-KR" sz="20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0374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546235" y="2100895"/>
            <a:ext cx="3151151" cy="3350336"/>
            <a:chOff x="4546235" y="1065874"/>
            <a:chExt cx="3151151" cy="3350336"/>
          </a:xfrm>
        </p:grpSpPr>
        <p:sp>
          <p:nvSpPr>
            <p:cNvPr id="8" name="TextBox 7"/>
            <p:cNvSpPr txBox="1"/>
            <p:nvPr/>
          </p:nvSpPr>
          <p:spPr>
            <a:xfrm>
              <a:off x="5549837" y="2846550"/>
              <a:ext cx="131638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iny</a:t>
              </a:r>
              <a:endParaRPr lang="en-US" altLang="ko-KR" sz="3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3200" dirty="0" err="1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esting</a:t>
              </a:r>
              <a:endParaRPr lang="en-US" altLang="ko-KR" sz="3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3200" dirty="0" err="1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ool</a:t>
              </a:r>
              <a:endParaRPr lang="en-US" altLang="ko-KR" sz="3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26635" y="1065874"/>
              <a:ext cx="8707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4546235" y="1354401"/>
              <a:ext cx="2421977" cy="992606"/>
              <a:chOff x="4546235" y="1354401"/>
              <a:chExt cx="2421977" cy="992606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6235" y="1354401"/>
                <a:ext cx="1003602" cy="992606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2551" y="1354401"/>
                <a:ext cx="1003602" cy="992606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4610" y="1354401"/>
                <a:ext cx="1003602" cy="992606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578" y="2859249"/>
              <a:ext cx="477669" cy="4724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577" y="3344383"/>
              <a:ext cx="477669" cy="47243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577" y="3829517"/>
              <a:ext cx="477669" cy="472435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2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001362" y="1324807"/>
            <a:ext cx="8754871" cy="1340073"/>
            <a:chOff x="1001362" y="1031495"/>
            <a:chExt cx="8754871" cy="1340073"/>
          </a:xfrm>
        </p:grpSpPr>
        <p:sp>
          <p:nvSpPr>
            <p:cNvPr id="15" name="TextBox 14"/>
            <p:cNvSpPr txBox="1"/>
            <p:nvPr/>
          </p:nvSpPr>
          <p:spPr>
            <a:xfrm>
              <a:off x="1001362" y="1500938"/>
              <a:ext cx="7457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일상</a:t>
              </a:r>
              <a:endPara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285436" y="1557199"/>
              <a:ext cx="427555" cy="364540"/>
              <a:chOff x="3036429" y="2368083"/>
              <a:chExt cx="583428" cy="682500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3036429" y="2368083"/>
                <a:ext cx="583428" cy="68250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C000"/>
              </a:solidFill>
            </p:spPr>
            <p:style>
              <a:ln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오른쪽 화살표 4"/>
              <p:cNvSpPr txBox="1"/>
              <p:nvPr/>
            </p:nvSpPr>
            <p:spPr>
              <a:xfrm>
                <a:off x="3036429" y="2504583"/>
                <a:ext cx="408400" cy="409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400" kern="1200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630828" y="1031495"/>
              <a:ext cx="1337479" cy="1340073"/>
              <a:chOff x="3217984" y="5006631"/>
              <a:chExt cx="887479" cy="889200"/>
            </a:xfrm>
          </p:grpSpPr>
          <p:sp>
            <p:nvSpPr>
              <p:cNvPr id="23" name="Google Shape;192;p36"/>
              <p:cNvSpPr/>
              <p:nvPr/>
            </p:nvSpPr>
            <p:spPr>
              <a:xfrm>
                <a:off x="3217984" y="5006631"/>
                <a:ext cx="887479" cy="889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1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00;p36"/>
              <p:cNvSpPr/>
              <p:nvPr/>
            </p:nvSpPr>
            <p:spPr>
              <a:xfrm>
                <a:off x="3412257" y="5260494"/>
                <a:ext cx="485828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3224845" h="2078296" extrusionOk="0">
                    <a:moveTo>
                      <a:pt x="1153236" y="427959"/>
                    </a:moveTo>
                    <a:cubicBezTo>
                      <a:pt x="1348431" y="427959"/>
                      <a:pt x="1521080" y="524490"/>
                      <a:pt x="1617434" y="678532"/>
                    </a:cubicBezTo>
                    <a:cubicBezTo>
                      <a:pt x="1678138" y="623092"/>
                      <a:pt x="1759417" y="592820"/>
                      <a:pt x="1847771" y="592820"/>
                    </a:cubicBezTo>
                    <a:cubicBezTo>
                      <a:pt x="2039655" y="592820"/>
                      <a:pt x="2198190" y="735609"/>
                      <a:pt x="2216233" y="921620"/>
                    </a:cubicBezTo>
                    <a:cubicBezTo>
                      <a:pt x="2219548" y="919625"/>
                      <a:pt x="2222903" y="919594"/>
                      <a:pt x="2226267" y="919594"/>
                    </a:cubicBezTo>
                    <a:cubicBezTo>
                      <a:pt x="2546231" y="919594"/>
                      <a:pt x="2805617" y="1178981"/>
                      <a:pt x="2805617" y="1498945"/>
                    </a:cubicBezTo>
                    <a:cubicBezTo>
                      <a:pt x="2805617" y="1801051"/>
                      <a:pt x="2574378" y="2049153"/>
                      <a:pt x="2279216" y="2075622"/>
                    </a:cubicBezTo>
                    <a:lnTo>
                      <a:pt x="2279216" y="2078296"/>
                    </a:lnTo>
                    <a:lnTo>
                      <a:pt x="2226267" y="2078296"/>
                    </a:lnTo>
                    <a:lnTo>
                      <a:pt x="646561" y="2078296"/>
                    </a:lnTo>
                    <a:lnTo>
                      <a:pt x="646561" y="2073975"/>
                    </a:lnTo>
                    <a:cubicBezTo>
                      <a:pt x="624550" y="2076984"/>
                      <a:pt x="602103" y="2078296"/>
                      <a:pt x="579350" y="2078296"/>
                    </a:cubicBezTo>
                    <a:cubicBezTo>
                      <a:pt x="259386" y="2078296"/>
                      <a:pt x="0" y="1818910"/>
                      <a:pt x="0" y="1498945"/>
                    </a:cubicBezTo>
                    <a:cubicBezTo>
                      <a:pt x="0" y="1178981"/>
                      <a:pt x="259386" y="919594"/>
                      <a:pt x="579350" y="919594"/>
                    </a:cubicBezTo>
                    <a:lnTo>
                      <a:pt x="591118" y="921972"/>
                    </a:lnTo>
                    <a:cubicBezTo>
                      <a:pt x="622324" y="641639"/>
                      <a:pt x="862826" y="427959"/>
                      <a:pt x="1153236" y="427959"/>
                    </a:cubicBezTo>
                    <a:close/>
                    <a:moveTo>
                      <a:pt x="1844671" y="0"/>
                    </a:moveTo>
                    <a:cubicBezTo>
                      <a:pt x="2007709" y="0"/>
                      <a:pt x="2151917" y="80629"/>
                      <a:pt x="2232398" y="209295"/>
                    </a:cubicBezTo>
                    <a:cubicBezTo>
                      <a:pt x="2283102" y="162988"/>
                      <a:pt x="2350992" y="137703"/>
                      <a:pt x="2424790" y="137703"/>
                    </a:cubicBezTo>
                    <a:cubicBezTo>
                      <a:pt x="2585064" y="137703"/>
                      <a:pt x="2717483" y="256969"/>
                      <a:pt x="2732554" y="412337"/>
                    </a:cubicBezTo>
                    <a:cubicBezTo>
                      <a:pt x="2735322" y="410671"/>
                      <a:pt x="2738125" y="410646"/>
                      <a:pt x="2740934" y="410646"/>
                    </a:cubicBezTo>
                    <a:cubicBezTo>
                      <a:pt x="3008189" y="410646"/>
                      <a:pt x="3224845" y="627302"/>
                      <a:pt x="3224845" y="894557"/>
                    </a:cubicBezTo>
                    <a:cubicBezTo>
                      <a:pt x="3224845" y="1096996"/>
                      <a:pt x="3100535" y="1270403"/>
                      <a:pt x="2923312" y="1340619"/>
                    </a:cubicBezTo>
                    <a:cubicBezTo>
                      <a:pt x="2866347" y="1049229"/>
                      <a:pt x="2609521" y="829523"/>
                      <a:pt x="2301383" y="829523"/>
                    </a:cubicBezTo>
                    <a:cubicBezTo>
                      <a:pt x="2297701" y="829523"/>
                      <a:pt x="2294026" y="829557"/>
                      <a:pt x="2290397" y="831741"/>
                    </a:cubicBezTo>
                    <a:cubicBezTo>
                      <a:pt x="2270640" y="628070"/>
                      <a:pt x="2097054" y="471725"/>
                      <a:pt x="1886953" y="471725"/>
                    </a:cubicBezTo>
                    <a:cubicBezTo>
                      <a:pt x="1790211" y="471725"/>
                      <a:pt x="1701214" y="504871"/>
                      <a:pt x="1634747" y="565575"/>
                    </a:cubicBezTo>
                    <a:cubicBezTo>
                      <a:pt x="1575570" y="470966"/>
                      <a:pt x="1490108" y="396171"/>
                      <a:pt x="1388252" y="349790"/>
                    </a:cubicBezTo>
                    <a:cubicBezTo>
                      <a:pt x="1438607" y="147092"/>
                      <a:pt x="1624461" y="0"/>
                      <a:pt x="18446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6024851" y="1031495"/>
              <a:ext cx="1337359" cy="1340073"/>
              <a:chOff x="6073944" y="4923075"/>
              <a:chExt cx="887400" cy="889200"/>
            </a:xfrm>
          </p:grpSpPr>
          <p:sp>
            <p:nvSpPr>
              <p:cNvPr id="25" name="Google Shape;191;p36"/>
              <p:cNvSpPr/>
              <p:nvPr/>
            </p:nvSpPr>
            <p:spPr>
              <a:xfrm>
                <a:off x="6073944" y="4923075"/>
                <a:ext cx="887400" cy="889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02;p36"/>
              <p:cNvSpPr/>
              <p:nvPr/>
            </p:nvSpPr>
            <p:spPr>
              <a:xfrm rot="18900000">
                <a:off x="6351352" y="5218837"/>
                <a:ext cx="332582" cy="337808"/>
              </a:xfrm>
              <a:custGeom>
                <a:avLst/>
                <a:gdLst/>
                <a:ahLst/>
                <a:cxnLst/>
                <a:rect l="l" t="t" r="r" b="b"/>
                <a:pathLst>
                  <a:path w="2646489" h="2688071" extrusionOk="0">
                    <a:moveTo>
                      <a:pt x="306023" y="2382048"/>
                    </a:moveTo>
                    <a:cubicBezTo>
                      <a:pt x="271732" y="2441625"/>
                      <a:pt x="254586" y="2501201"/>
                      <a:pt x="254586" y="2560778"/>
                    </a:cubicBezTo>
                    <a:cubicBezTo>
                      <a:pt x="254586" y="2631080"/>
                      <a:pt x="197595" y="2688071"/>
                      <a:pt x="127293" y="2688071"/>
                    </a:cubicBezTo>
                    <a:cubicBezTo>
                      <a:pt x="56991" y="2688071"/>
                      <a:pt x="0" y="2631081"/>
                      <a:pt x="0" y="2560778"/>
                    </a:cubicBezTo>
                    <a:cubicBezTo>
                      <a:pt x="0" y="2490477"/>
                      <a:pt x="56991" y="2433485"/>
                      <a:pt x="127293" y="2433485"/>
                    </a:cubicBezTo>
                    <a:cubicBezTo>
                      <a:pt x="186870" y="2433486"/>
                      <a:pt x="246446" y="2416340"/>
                      <a:pt x="306023" y="2382048"/>
                    </a:cubicBezTo>
                    <a:close/>
                    <a:moveTo>
                      <a:pt x="812224" y="2334103"/>
                    </a:moveTo>
                    <a:cubicBezTo>
                      <a:pt x="777933" y="2393681"/>
                      <a:pt x="760787" y="2453256"/>
                      <a:pt x="760787" y="2512834"/>
                    </a:cubicBezTo>
                    <a:cubicBezTo>
                      <a:pt x="760787" y="2583136"/>
                      <a:pt x="703796" y="2640127"/>
                      <a:pt x="633494" y="2640127"/>
                    </a:cubicBezTo>
                    <a:cubicBezTo>
                      <a:pt x="563192" y="2640127"/>
                      <a:pt x="506201" y="2583136"/>
                      <a:pt x="506201" y="2512834"/>
                    </a:cubicBezTo>
                    <a:cubicBezTo>
                      <a:pt x="506201" y="2442532"/>
                      <a:pt x="563192" y="2385541"/>
                      <a:pt x="633494" y="2385541"/>
                    </a:cubicBezTo>
                    <a:cubicBezTo>
                      <a:pt x="693071" y="2385540"/>
                      <a:pt x="752647" y="2368395"/>
                      <a:pt x="812224" y="2334103"/>
                    </a:cubicBezTo>
                    <a:close/>
                    <a:moveTo>
                      <a:pt x="353968" y="1875848"/>
                    </a:moveTo>
                    <a:cubicBezTo>
                      <a:pt x="319677" y="1935424"/>
                      <a:pt x="302531" y="1995001"/>
                      <a:pt x="302530" y="2054578"/>
                    </a:cubicBezTo>
                    <a:cubicBezTo>
                      <a:pt x="302530" y="2124880"/>
                      <a:pt x="245539" y="2181871"/>
                      <a:pt x="175237" y="2181871"/>
                    </a:cubicBezTo>
                    <a:cubicBezTo>
                      <a:pt x="104935" y="2181871"/>
                      <a:pt x="47945" y="2124880"/>
                      <a:pt x="47944" y="2054578"/>
                    </a:cubicBezTo>
                    <a:cubicBezTo>
                      <a:pt x="47944" y="1984276"/>
                      <a:pt x="104935" y="1927285"/>
                      <a:pt x="175237" y="1927285"/>
                    </a:cubicBezTo>
                    <a:cubicBezTo>
                      <a:pt x="234815" y="1927285"/>
                      <a:pt x="294391" y="1910139"/>
                      <a:pt x="353968" y="1875848"/>
                    </a:cubicBezTo>
                    <a:close/>
                    <a:moveTo>
                      <a:pt x="401912" y="1369646"/>
                    </a:moveTo>
                    <a:cubicBezTo>
                      <a:pt x="367621" y="1429223"/>
                      <a:pt x="350475" y="1488799"/>
                      <a:pt x="350475" y="1548377"/>
                    </a:cubicBezTo>
                    <a:cubicBezTo>
                      <a:pt x="350475" y="1618679"/>
                      <a:pt x="293484" y="1675670"/>
                      <a:pt x="223182" y="1675670"/>
                    </a:cubicBezTo>
                    <a:cubicBezTo>
                      <a:pt x="152880" y="1675670"/>
                      <a:pt x="95889" y="1618679"/>
                      <a:pt x="95889" y="1548377"/>
                    </a:cubicBezTo>
                    <a:cubicBezTo>
                      <a:pt x="95889" y="1478075"/>
                      <a:pt x="152880" y="1421084"/>
                      <a:pt x="223182" y="1421084"/>
                    </a:cubicBezTo>
                    <a:cubicBezTo>
                      <a:pt x="282759" y="1421084"/>
                      <a:pt x="342335" y="1403938"/>
                      <a:pt x="401912" y="1369646"/>
                    </a:cubicBezTo>
                    <a:close/>
                    <a:moveTo>
                      <a:pt x="1318425" y="2286158"/>
                    </a:moveTo>
                    <a:cubicBezTo>
                      <a:pt x="1284134" y="2345735"/>
                      <a:pt x="1266988" y="2405312"/>
                      <a:pt x="1266987" y="2464888"/>
                    </a:cubicBezTo>
                    <a:cubicBezTo>
                      <a:pt x="1266987" y="2535190"/>
                      <a:pt x="1209996" y="2592182"/>
                      <a:pt x="1139694" y="2592182"/>
                    </a:cubicBezTo>
                    <a:cubicBezTo>
                      <a:pt x="1069392" y="2592182"/>
                      <a:pt x="1012402" y="2535191"/>
                      <a:pt x="1012401" y="2464888"/>
                    </a:cubicBezTo>
                    <a:cubicBezTo>
                      <a:pt x="1012401" y="2394586"/>
                      <a:pt x="1069392" y="2337595"/>
                      <a:pt x="1139694" y="2337595"/>
                    </a:cubicBezTo>
                    <a:cubicBezTo>
                      <a:pt x="1199271" y="2337596"/>
                      <a:pt x="1258848" y="2320449"/>
                      <a:pt x="1318425" y="2286158"/>
                    </a:cubicBezTo>
                    <a:close/>
                    <a:moveTo>
                      <a:pt x="860169" y="1827902"/>
                    </a:moveTo>
                    <a:cubicBezTo>
                      <a:pt x="825878" y="1887479"/>
                      <a:pt x="808731" y="1947056"/>
                      <a:pt x="808731" y="2006633"/>
                    </a:cubicBezTo>
                    <a:cubicBezTo>
                      <a:pt x="808731" y="2076935"/>
                      <a:pt x="751740" y="2133926"/>
                      <a:pt x="681438" y="2133926"/>
                    </a:cubicBezTo>
                    <a:cubicBezTo>
                      <a:pt x="611136" y="2133926"/>
                      <a:pt x="554146" y="2076935"/>
                      <a:pt x="554145" y="2006633"/>
                    </a:cubicBezTo>
                    <a:cubicBezTo>
                      <a:pt x="554145" y="1936331"/>
                      <a:pt x="611136" y="1879340"/>
                      <a:pt x="681438" y="1879340"/>
                    </a:cubicBezTo>
                    <a:cubicBezTo>
                      <a:pt x="741015" y="1879340"/>
                      <a:pt x="800591" y="1862193"/>
                      <a:pt x="860169" y="1827902"/>
                    </a:cubicBezTo>
                    <a:close/>
                    <a:moveTo>
                      <a:pt x="2096803" y="190871"/>
                    </a:moveTo>
                    <a:cubicBezTo>
                      <a:pt x="2253382" y="347450"/>
                      <a:pt x="2314442" y="563378"/>
                      <a:pt x="2268166" y="764238"/>
                    </a:cubicBezTo>
                    <a:cubicBezTo>
                      <a:pt x="2361334" y="768461"/>
                      <a:pt x="2450817" y="809378"/>
                      <a:pt x="2521691" y="880252"/>
                    </a:cubicBezTo>
                    <a:cubicBezTo>
                      <a:pt x="2675615" y="1034176"/>
                      <a:pt x="2688247" y="1275888"/>
                      <a:pt x="2553508" y="1439575"/>
                    </a:cubicBezTo>
                    <a:cubicBezTo>
                      <a:pt x="2557767" y="1440633"/>
                      <a:pt x="2560483" y="1443301"/>
                      <a:pt x="2563181" y="1445999"/>
                    </a:cubicBezTo>
                    <a:cubicBezTo>
                      <a:pt x="2819847" y="1702665"/>
                      <a:pt x="2819847" y="2118808"/>
                      <a:pt x="2563181" y="2375474"/>
                    </a:cubicBezTo>
                    <a:cubicBezTo>
                      <a:pt x="2320841" y="2617815"/>
                      <a:pt x="1936328" y="2631341"/>
                      <a:pt x="1678325" y="2415804"/>
                    </a:cubicBezTo>
                    <a:lnTo>
                      <a:pt x="1676180" y="2417949"/>
                    </a:lnTo>
                    <a:lnTo>
                      <a:pt x="1633705" y="2375475"/>
                    </a:lnTo>
                    <a:lnTo>
                      <a:pt x="366513" y="1108282"/>
                    </a:lnTo>
                    <a:lnTo>
                      <a:pt x="369979" y="1104815"/>
                    </a:lnTo>
                    <a:cubicBezTo>
                      <a:pt x="349908" y="1089573"/>
                      <a:pt x="330850" y="1072619"/>
                      <a:pt x="312598" y="1054367"/>
                    </a:cubicBezTo>
                    <a:cubicBezTo>
                      <a:pt x="55932" y="797701"/>
                      <a:pt x="55932" y="381558"/>
                      <a:pt x="312598" y="124891"/>
                    </a:cubicBezTo>
                    <a:cubicBezTo>
                      <a:pt x="569264" y="-131775"/>
                      <a:pt x="985408" y="-131775"/>
                      <a:pt x="1242074" y="124891"/>
                    </a:cubicBezTo>
                    <a:lnTo>
                      <a:pt x="1249606" y="136238"/>
                    </a:lnTo>
                    <a:cubicBezTo>
                      <a:pt x="1499513" y="-63604"/>
                      <a:pt x="1863845" y="-42087"/>
                      <a:pt x="2096803" y="1908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612972" y="1580282"/>
              <a:ext cx="427555" cy="364540"/>
              <a:chOff x="3036429" y="2368083"/>
              <a:chExt cx="583428" cy="682500"/>
            </a:xfrm>
          </p:grpSpPr>
          <p:sp>
            <p:nvSpPr>
              <p:cNvPr id="28" name="오른쪽 화살표 27"/>
              <p:cNvSpPr/>
              <p:nvPr/>
            </p:nvSpPr>
            <p:spPr>
              <a:xfrm>
                <a:off x="3036429" y="2368083"/>
                <a:ext cx="583428" cy="68250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C000"/>
              </a:solidFill>
            </p:spPr>
            <p:style>
              <a:ln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오른쪽 화살표 4"/>
              <p:cNvSpPr txBox="1"/>
              <p:nvPr/>
            </p:nvSpPr>
            <p:spPr>
              <a:xfrm>
                <a:off x="3036429" y="2504583"/>
                <a:ext cx="408400" cy="409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400" kern="1200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8418754" y="1031495"/>
              <a:ext cx="1337479" cy="1340073"/>
              <a:chOff x="3217984" y="5006631"/>
              <a:chExt cx="887479" cy="889200"/>
            </a:xfrm>
          </p:grpSpPr>
          <p:sp>
            <p:nvSpPr>
              <p:cNvPr id="57" name="Google Shape;192;p36"/>
              <p:cNvSpPr/>
              <p:nvPr/>
            </p:nvSpPr>
            <p:spPr>
              <a:xfrm>
                <a:off x="3217984" y="5006631"/>
                <a:ext cx="887479" cy="889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1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00;p36"/>
              <p:cNvSpPr/>
              <p:nvPr/>
            </p:nvSpPr>
            <p:spPr>
              <a:xfrm>
                <a:off x="3412257" y="5260494"/>
                <a:ext cx="485828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3224845" h="2078296" extrusionOk="0">
                    <a:moveTo>
                      <a:pt x="1153236" y="427959"/>
                    </a:moveTo>
                    <a:cubicBezTo>
                      <a:pt x="1348431" y="427959"/>
                      <a:pt x="1521080" y="524490"/>
                      <a:pt x="1617434" y="678532"/>
                    </a:cubicBezTo>
                    <a:cubicBezTo>
                      <a:pt x="1678138" y="623092"/>
                      <a:pt x="1759417" y="592820"/>
                      <a:pt x="1847771" y="592820"/>
                    </a:cubicBezTo>
                    <a:cubicBezTo>
                      <a:pt x="2039655" y="592820"/>
                      <a:pt x="2198190" y="735609"/>
                      <a:pt x="2216233" y="921620"/>
                    </a:cubicBezTo>
                    <a:cubicBezTo>
                      <a:pt x="2219548" y="919625"/>
                      <a:pt x="2222903" y="919594"/>
                      <a:pt x="2226267" y="919594"/>
                    </a:cubicBezTo>
                    <a:cubicBezTo>
                      <a:pt x="2546231" y="919594"/>
                      <a:pt x="2805617" y="1178981"/>
                      <a:pt x="2805617" y="1498945"/>
                    </a:cubicBezTo>
                    <a:cubicBezTo>
                      <a:pt x="2805617" y="1801051"/>
                      <a:pt x="2574378" y="2049153"/>
                      <a:pt x="2279216" y="2075622"/>
                    </a:cubicBezTo>
                    <a:lnTo>
                      <a:pt x="2279216" y="2078296"/>
                    </a:lnTo>
                    <a:lnTo>
                      <a:pt x="2226267" y="2078296"/>
                    </a:lnTo>
                    <a:lnTo>
                      <a:pt x="646561" y="2078296"/>
                    </a:lnTo>
                    <a:lnTo>
                      <a:pt x="646561" y="2073975"/>
                    </a:lnTo>
                    <a:cubicBezTo>
                      <a:pt x="624550" y="2076984"/>
                      <a:pt x="602103" y="2078296"/>
                      <a:pt x="579350" y="2078296"/>
                    </a:cubicBezTo>
                    <a:cubicBezTo>
                      <a:pt x="259386" y="2078296"/>
                      <a:pt x="0" y="1818910"/>
                      <a:pt x="0" y="1498945"/>
                    </a:cubicBezTo>
                    <a:cubicBezTo>
                      <a:pt x="0" y="1178981"/>
                      <a:pt x="259386" y="919594"/>
                      <a:pt x="579350" y="919594"/>
                    </a:cubicBezTo>
                    <a:lnTo>
                      <a:pt x="591118" y="921972"/>
                    </a:lnTo>
                    <a:cubicBezTo>
                      <a:pt x="622324" y="641639"/>
                      <a:pt x="862826" y="427959"/>
                      <a:pt x="1153236" y="427959"/>
                    </a:cubicBezTo>
                    <a:close/>
                    <a:moveTo>
                      <a:pt x="1844671" y="0"/>
                    </a:moveTo>
                    <a:cubicBezTo>
                      <a:pt x="2007709" y="0"/>
                      <a:pt x="2151917" y="80629"/>
                      <a:pt x="2232398" y="209295"/>
                    </a:cubicBezTo>
                    <a:cubicBezTo>
                      <a:pt x="2283102" y="162988"/>
                      <a:pt x="2350992" y="137703"/>
                      <a:pt x="2424790" y="137703"/>
                    </a:cubicBezTo>
                    <a:cubicBezTo>
                      <a:pt x="2585064" y="137703"/>
                      <a:pt x="2717483" y="256969"/>
                      <a:pt x="2732554" y="412337"/>
                    </a:cubicBezTo>
                    <a:cubicBezTo>
                      <a:pt x="2735322" y="410671"/>
                      <a:pt x="2738125" y="410646"/>
                      <a:pt x="2740934" y="410646"/>
                    </a:cubicBezTo>
                    <a:cubicBezTo>
                      <a:pt x="3008189" y="410646"/>
                      <a:pt x="3224845" y="627302"/>
                      <a:pt x="3224845" y="894557"/>
                    </a:cubicBezTo>
                    <a:cubicBezTo>
                      <a:pt x="3224845" y="1096996"/>
                      <a:pt x="3100535" y="1270403"/>
                      <a:pt x="2923312" y="1340619"/>
                    </a:cubicBezTo>
                    <a:cubicBezTo>
                      <a:pt x="2866347" y="1049229"/>
                      <a:pt x="2609521" y="829523"/>
                      <a:pt x="2301383" y="829523"/>
                    </a:cubicBezTo>
                    <a:cubicBezTo>
                      <a:pt x="2297701" y="829523"/>
                      <a:pt x="2294026" y="829557"/>
                      <a:pt x="2290397" y="831741"/>
                    </a:cubicBezTo>
                    <a:cubicBezTo>
                      <a:pt x="2270640" y="628070"/>
                      <a:pt x="2097054" y="471725"/>
                      <a:pt x="1886953" y="471725"/>
                    </a:cubicBezTo>
                    <a:cubicBezTo>
                      <a:pt x="1790211" y="471725"/>
                      <a:pt x="1701214" y="504871"/>
                      <a:pt x="1634747" y="565575"/>
                    </a:cubicBezTo>
                    <a:cubicBezTo>
                      <a:pt x="1575570" y="470966"/>
                      <a:pt x="1490108" y="396171"/>
                      <a:pt x="1388252" y="349790"/>
                    </a:cubicBezTo>
                    <a:cubicBezTo>
                      <a:pt x="1438607" y="147092"/>
                      <a:pt x="1624461" y="0"/>
                      <a:pt x="18446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912296" y="3950190"/>
            <a:ext cx="8843937" cy="1344863"/>
            <a:chOff x="912297" y="2850653"/>
            <a:chExt cx="8843937" cy="1344863"/>
          </a:xfrm>
        </p:grpSpPr>
        <p:sp>
          <p:nvSpPr>
            <p:cNvPr id="14" name="TextBox 13"/>
            <p:cNvSpPr txBox="1"/>
            <p:nvPr/>
          </p:nvSpPr>
          <p:spPr>
            <a:xfrm>
              <a:off x="912297" y="3225823"/>
              <a:ext cx="1026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기상청</a:t>
              </a:r>
              <a:endPara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5285330" y="3274387"/>
              <a:ext cx="427555" cy="364540"/>
              <a:chOff x="3036429" y="2368083"/>
              <a:chExt cx="583428" cy="682500"/>
            </a:xfrm>
          </p:grpSpPr>
          <p:sp>
            <p:nvSpPr>
              <p:cNvPr id="38" name="오른쪽 화살표 37"/>
              <p:cNvSpPr/>
              <p:nvPr/>
            </p:nvSpPr>
            <p:spPr>
              <a:xfrm>
                <a:off x="3036429" y="2368083"/>
                <a:ext cx="583428" cy="68250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C000"/>
              </a:solidFill>
            </p:spPr>
            <p:style>
              <a:ln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오른쪽 화살표 4"/>
              <p:cNvSpPr txBox="1"/>
              <p:nvPr/>
            </p:nvSpPr>
            <p:spPr>
              <a:xfrm>
                <a:off x="3036429" y="2504583"/>
                <a:ext cx="408400" cy="409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400" kern="1200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7612972" y="3274386"/>
              <a:ext cx="427555" cy="364540"/>
              <a:chOff x="3036429" y="2368083"/>
              <a:chExt cx="583428" cy="682500"/>
            </a:xfrm>
          </p:grpSpPr>
          <p:sp>
            <p:nvSpPr>
              <p:cNvPr id="41" name="오른쪽 화살표 40"/>
              <p:cNvSpPr/>
              <p:nvPr/>
            </p:nvSpPr>
            <p:spPr>
              <a:xfrm>
                <a:off x="3036429" y="2368083"/>
                <a:ext cx="583428" cy="68250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C000"/>
              </a:solidFill>
            </p:spPr>
            <p:style>
              <a:ln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오른쪽 화살표 4"/>
              <p:cNvSpPr txBox="1"/>
              <p:nvPr/>
            </p:nvSpPr>
            <p:spPr>
              <a:xfrm>
                <a:off x="3036429" y="2504583"/>
                <a:ext cx="408400" cy="409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400" kern="120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3626049" y="2850653"/>
              <a:ext cx="1342258" cy="1344861"/>
              <a:chOff x="3891413" y="2984398"/>
              <a:chExt cx="887479" cy="889200"/>
            </a:xfrm>
            <a:solidFill>
              <a:schemeClr val="bg1">
                <a:lumMod val="95000"/>
              </a:schemeClr>
            </a:solidFill>
          </p:grpSpPr>
          <p:sp>
            <p:nvSpPr>
              <p:cNvPr id="50" name="Google Shape;192;p36"/>
              <p:cNvSpPr/>
              <p:nvPr/>
            </p:nvSpPr>
            <p:spPr>
              <a:xfrm>
                <a:off x="3891413" y="2984398"/>
                <a:ext cx="887479" cy="889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1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881" y="3182019"/>
                <a:ext cx="502055" cy="502055"/>
              </a:xfrm>
              <a:prstGeom prst="rect">
                <a:avLst/>
              </a:prstGeom>
              <a:grpFill/>
            </p:spPr>
          </p:pic>
        </p:grpSp>
        <p:sp>
          <p:nvSpPr>
            <p:cNvPr id="67" name="오른쪽 화살표 4"/>
            <p:cNvSpPr txBox="1"/>
            <p:nvPr/>
          </p:nvSpPr>
          <p:spPr>
            <a:xfrm>
              <a:off x="5419329" y="3253912"/>
              <a:ext cx="299289" cy="2187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400" kern="1200" dirty="0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8453393" y="2890149"/>
              <a:ext cx="1302841" cy="1305367"/>
              <a:chOff x="8453393" y="2890149"/>
              <a:chExt cx="1302841" cy="1305367"/>
            </a:xfrm>
            <a:solidFill>
              <a:schemeClr val="bg1">
                <a:lumMod val="95000"/>
              </a:schemeClr>
            </a:solidFill>
          </p:grpSpPr>
          <p:sp>
            <p:nvSpPr>
              <p:cNvPr id="61" name="Google Shape;192;p36"/>
              <p:cNvSpPr/>
              <p:nvPr/>
            </p:nvSpPr>
            <p:spPr>
              <a:xfrm>
                <a:off x="8453393" y="2890149"/>
                <a:ext cx="1302841" cy="130536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1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232" y="3193060"/>
                <a:ext cx="751945" cy="751945"/>
              </a:xfrm>
              <a:prstGeom prst="rect">
                <a:avLst/>
              </a:prstGeom>
              <a:grpFill/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6019951" y="2850653"/>
              <a:ext cx="1342260" cy="1344862"/>
              <a:chOff x="6019951" y="2850653"/>
              <a:chExt cx="1342260" cy="1344862"/>
            </a:xfrm>
            <a:solidFill>
              <a:schemeClr val="bg1">
                <a:lumMod val="95000"/>
              </a:schemeClr>
            </a:solidFill>
          </p:grpSpPr>
          <p:sp>
            <p:nvSpPr>
              <p:cNvPr id="53" name="Google Shape;192;p36"/>
              <p:cNvSpPr/>
              <p:nvPr/>
            </p:nvSpPr>
            <p:spPr>
              <a:xfrm>
                <a:off x="6019951" y="2850653"/>
                <a:ext cx="1342260" cy="1344862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1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0776" y="3106934"/>
                <a:ext cx="767505" cy="767505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52" name="TextBox 51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10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업뎃되는모습더좋은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000" y="391500"/>
            <a:ext cx="1080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03549" y="3429000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TTT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</a:t>
            </a:r>
            <a:endParaRPr lang="en-US" altLang="ko-KR" sz="20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4" name="Google Shape;342;p19"/>
          <p:cNvPicPr preferRelativeResize="0"/>
          <p:nvPr/>
        </p:nvPicPr>
        <p:blipFill rotWithShape="1">
          <a:blip r:embed="rId4">
            <a:alphaModFix/>
          </a:blip>
          <a:srcRect b="57607"/>
          <a:stretch/>
        </p:blipFill>
        <p:spPr>
          <a:xfrm>
            <a:off x="677008" y="146275"/>
            <a:ext cx="4332584" cy="267930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오른쪽 화살표 65"/>
          <p:cNvSpPr/>
          <p:nvPr/>
        </p:nvSpPr>
        <p:spPr>
          <a:xfrm rot="2366954">
            <a:off x="4892530" y="3003792"/>
            <a:ext cx="427555" cy="3645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FFC000"/>
          </a:solidFill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5" name="그룹 74"/>
          <p:cNvGrpSpPr/>
          <p:nvPr/>
        </p:nvGrpSpPr>
        <p:grpSpPr>
          <a:xfrm>
            <a:off x="7187261" y="3874579"/>
            <a:ext cx="3492744" cy="2751069"/>
            <a:chOff x="8385292" y="413809"/>
            <a:chExt cx="3226287" cy="2513630"/>
          </a:xfrm>
        </p:grpSpPr>
        <p:pic>
          <p:nvPicPr>
            <p:cNvPr id="70" name="Google Shape;342;p19"/>
            <p:cNvPicPr preferRelativeResize="0"/>
            <p:nvPr/>
          </p:nvPicPr>
          <p:blipFill rotWithShape="1">
            <a:blip r:embed="rId4">
              <a:alphaModFix/>
            </a:blip>
            <a:srcRect t="45343"/>
            <a:stretch/>
          </p:blipFill>
          <p:spPr>
            <a:xfrm>
              <a:off x="8385292" y="705471"/>
              <a:ext cx="2411569" cy="1495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" name="그룹 73"/>
            <p:cNvGrpSpPr/>
            <p:nvPr/>
          </p:nvGrpSpPr>
          <p:grpSpPr>
            <a:xfrm>
              <a:off x="9870046" y="413809"/>
              <a:ext cx="1741533" cy="2513630"/>
              <a:chOff x="4474140" y="2401113"/>
              <a:chExt cx="3012904" cy="4348655"/>
            </a:xfrm>
          </p:grpSpPr>
          <p:pic>
            <p:nvPicPr>
              <p:cNvPr id="71" name="Google Shape;328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598912" y="2401113"/>
                <a:ext cx="1888132" cy="242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343;p1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060337" y="3441669"/>
                <a:ext cx="1811209" cy="23072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344;p1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474140" y="4432231"/>
                <a:ext cx="1811209" cy="2317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98" b="89011" l="9827" r="994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8900" y="3311669"/>
            <a:ext cx="1660289" cy="87333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오른쪽 화살표 53"/>
          <p:cNvSpPr/>
          <p:nvPr/>
        </p:nvSpPr>
        <p:spPr>
          <a:xfrm rot="2366954">
            <a:off x="6563647" y="3873612"/>
            <a:ext cx="427555" cy="3645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FFC000"/>
          </a:solidFill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31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23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000" y="391500"/>
            <a:ext cx="10800000" cy="60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9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pic>
        <p:nvPicPr>
          <p:cNvPr id="1026" name="Picture 2" descr="https://mblogthumb-phinf.pstatic.net/20141208_203/hyundo23_1417967057420bFXHY_JPEG/%BD%BA%C5%A9%B8%B0%BC%A6_2014-12-08_%BF%C0%C0%FC_12.43.46.jp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72" y="481507"/>
            <a:ext cx="3211363" cy="270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20141208_21/hyundo23_1417975451947qReBu_JPEG/%BD%BA%C5%A9%B8%B0%BC%A6_2014-12-08_%BF%C0%C0%FC_3.03.49.jpg?type=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72" y="3772499"/>
            <a:ext cx="3211363" cy="252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698017" y="1478848"/>
            <a:ext cx="5934539" cy="3425304"/>
            <a:chOff x="205542" y="1478848"/>
            <a:chExt cx="5934539" cy="3425304"/>
          </a:xfrm>
        </p:grpSpPr>
        <p:grpSp>
          <p:nvGrpSpPr>
            <p:cNvPr id="5" name="그룹 4"/>
            <p:cNvGrpSpPr/>
            <p:nvPr/>
          </p:nvGrpSpPr>
          <p:grpSpPr>
            <a:xfrm>
              <a:off x="205542" y="1478848"/>
              <a:ext cx="5934539" cy="3425304"/>
              <a:chOff x="205542" y="1478848"/>
              <a:chExt cx="5934539" cy="3425304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542" y="1478848"/>
                <a:ext cx="5934539" cy="3425304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4391025" y="4552950"/>
                <a:ext cx="790575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4076700" y="2133600"/>
              <a:ext cx="457200" cy="4655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118</Words>
  <Application>Microsoft Office PowerPoint</Application>
  <PresentationFormat>와이드스크린</PresentationFormat>
  <Paragraphs>66</Paragraphs>
  <Slides>16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나눔스퀘어 Bold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63</cp:revision>
  <dcterms:created xsi:type="dcterms:W3CDTF">2020-06-09T00:23:18Z</dcterms:created>
  <dcterms:modified xsi:type="dcterms:W3CDTF">2020-06-10T07:15:12Z</dcterms:modified>
</cp:coreProperties>
</file>